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30539-CF73-4758-913F-8D743135ECB3}" v="30" dt="2024-04-18T16:25:21.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74" autoAdjust="0"/>
  </p:normalViewPr>
  <p:slideViewPr>
    <p:cSldViewPr snapToGrid="0">
      <p:cViewPr>
        <p:scale>
          <a:sx n="150" d="100"/>
          <a:sy n="150" d="100"/>
        </p:scale>
        <p:origin x="1452" y="-48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docChgLst>
    <pc:chgData name="de-Jesus-Oliveira Victor-Adriel" userId="a708fc36-3c1b-42ab-b5e9-2e1fa3c6605e" providerId="ADAL" clId="{16230539-CF73-4758-913F-8D743135ECB3}"/>
    <pc:docChg chg="undo custSel modSld">
      <pc:chgData name="de-Jesus-Oliveira Victor-Adriel" userId="a708fc36-3c1b-42ab-b5e9-2e1fa3c6605e" providerId="ADAL" clId="{16230539-CF73-4758-913F-8D743135ECB3}" dt="2024-04-21T07:07:18.864" v="164"/>
      <pc:docMkLst>
        <pc:docMk/>
      </pc:docMkLst>
      <pc:sldChg chg="modSp mod">
        <pc:chgData name="de-Jesus-Oliveira Victor-Adriel" userId="a708fc36-3c1b-42ab-b5e9-2e1fa3c6605e" providerId="ADAL" clId="{16230539-CF73-4758-913F-8D743135ECB3}" dt="2024-04-21T07:06:13.079" v="155" actId="6549"/>
        <pc:sldMkLst>
          <pc:docMk/>
          <pc:sldMk cId="1310685907" sldId="259"/>
        </pc:sldMkLst>
        <pc:spChg chg="mod">
          <ac:chgData name="de-Jesus-Oliveira Victor-Adriel" userId="a708fc36-3c1b-42ab-b5e9-2e1fa3c6605e" providerId="ADAL" clId="{16230539-CF73-4758-913F-8D743135ECB3}" dt="2024-04-18T16:18:56.468" v="7"/>
          <ac:spMkLst>
            <pc:docMk/>
            <pc:sldMk cId="1310685907" sldId="259"/>
            <ac:spMk id="2" creationId="{4FCEB005-E3D6-2D42-08C8-52ED256FC26E}"/>
          </ac:spMkLst>
        </pc:spChg>
        <pc:spChg chg="mod">
          <ac:chgData name="de-Jesus-Oliveira Victor-Adriel" userId="a708fc36-3c1b-42ab-b5e9-2e1fa3c6605e" providerId="ADAL" clId="{16230539-CF73-4758-913F-8D743135ECB3}" dt="2024-04-18T16:20:05.453" v="36" actId="1036"/>
          <ac:spMkLst>
            <pc:docMk/>
            <pc:sldMk cId="1310685907" sldId="259"/>
            <ac:spMk id="19" creationId="{EAFCC845-7912-40D3-ABE8-DEC2E9DD0B0B}"/>
          </ac:spMkLst>
        </pc:spChg>
        <pc:spChg chg="mod">
          <ac:chgData name="de-Jesus-Oliveira Victor-Adriel" userId="a708fc36-3c1b-42ab-b5e9-2e1fa3c6605e" providerId="ADAL" clId="{16230539-CF73-4758-913F-8D743135ECB3}" dt="2024-04-21T07:06:13.079" v="155" actId="6549"/>
          <ac:spMkLst>
            <pc:docMk/>
            <pc:sldMk cId="1310685907" sldId="259"/>
            <ac:spMk id="27" creationId="{B7B59CE9-42CA-4364-836F-E0CA5AD66EC0}"/>
          </ac:spMkLst>
        </pc:spChg>
        <pc:spChg chg="mod">
          <ac:chgData name="de-Jesus-Oliveira Victor-Adriel" userId="a708fc36-3c1b-42ab-b5e9-2e1fa3c6605e" providerId="ADAL" clId="{16230539-CF73-4758-913F-8D743135ECB3}" dt="2024-04-18T16:21:23.659" v="39" actId="14100"/>
          <ac:spMkLst>
            <pc:docMk/>
            <pc:sldMk cId="1310685907" sldId="259"/>
            <ac:spMk id="31" creationId="{E051E2C7-DC20-4060-B695-6707A6508000}"/>
          </ac:spMkLst>
        </pc:spChg>
      </pc:sldChg>
      <pc:sldChg chg="modSp mod">
        <pc:chgData name="de-Jesus-Oliveira Victor-Adriel" userId="a708fc36-3c1b-42ab-b5e9-2e1fa3c6605e" providerId="ADAL" clId="{16230539-CF73-4758-913F-8D743135ECB3}" dt="2024-04-18T16:23:06.713" v="121" actId="1038"/>
        <pc:sldMkLst>
          <pc:docMk/>
          <pc:sldMk cId="4091270383" sldId="260"/>
        </pc:sldMkLst>
        <pc:spChg chg="mod">
          <ac:chgData name="de-Jesus-Oliveira Victor-Adriel" userId="a708fc36-3c1b-42ab-b5e9-2e1fa3c6605e" providerId="ADAL" clId="{16230539-CF73-4758-913F-8D743135ECB3}" dt="2024-04-18T16:19:01.006" v="8"/>
          <ac:spMkLst>
            <pc:docMk/>
            <pc:sldMk cId="4091270383" sldId="260"/>
            <ac:spMk id="2" creationId="{02BD2F2F-E5C9-CF29-DB1F-A56A5605DE9A}"/>
          </ac:spMkLst>
        </pc:spChg>
        <pc:spChg chg="mod">
          <ac:chgData name="de-Jesus-Oliveira Victor-Adriel" userId="a708fc36-3c1b-42ab-b5e9-2e1fa3c6605e" providerId="ADAL" clId="{16230539-CF73-4758-913F-8D743135ECB3}" dt="2024-04-18T16:22:06.425" v="75" actId="1037"/>
          <ac:spMkLst>
            <pc:docMk/>
            <pc:sldMk cId="4091270383" sldId="260"/>
            <ac:spMk id="17" creationId="{EAB2CE85-EDAA-40CE-91A0-7CF9037A8673}"/>
          </ac:spMkLst>
        </pc:spChg>
        <pc:spChg chg="mod">
          <ac:chgData name="de-Jesus-Oliveira Victor-Adriel" userId="a708fc36-3c1b-42ab-b5e9-2e1fa3c6605e" providerId="ADAL" clId="{16230539-CF73-4758-913F-8D743135ECB3}" dt="2024-04-18T16:22:21.559" v="92" actId="1038"/>
          <ac:spMkLst>
            <pc:docMk/>
            <pc:sldMk cId="4091270383" sldId="260"/>
            <ac:spMk id="22" creationId="{D256D796-B065-41B3-9424-D9E087929BDC}"/>
          </ac:spMkLst>
        </pc:spChg>
        <pc:spChg chg="mod">
          <ac:chgData name="de-Jesus-Oliveira Victor-Adriel" userId="a708fc36-3c1b-42ab-b5e9-2e1fa3c6605e" providerId="ADAL" clId="{16230539-CF73-4758-913F-8D743135ECB3}" dt="2024-04-18T16:23:06.713" v="121" actId="1038"/>
          <ac:spMkLst>
            <pc:docMk/>
            <pc:sldMk cId="4091270383" sldId="260"/>
            <ac:spMk id="36" creationId="{F56F6933-ED78-47EC-B1D9-1CF1175B117F}"/>
          </ac:spMkLst>
        </pc:spChg>
      </pc:sldChg>
      <pc:sldChg chg="modSp mod">
        <pc:chgData name="de-Jesus-Oliveira Victor-Adriel" userId="a708fc36-3c1b-42ab-b5e9-2e1fa3c6605e" providerId="ADAL" clId="{16230539-CF73-4758-913F-8D743135ECB3}" dt="2024-04-21T07:07:18.864" v="164"/>
        <pc:sldMkLst>
          <pc:docMk/>
          <pc:sldMk cId="3278654172" sldId="261"/>
        </pc:sldMkLst>
        <pc:spChg chg="mod">
          <ac:chgData name="de-Jesus-Oliveira Victor-Adriel" userId="a708fc36-3c1b-42ab-b5e9-2e1fa3c6605e" providerId="ADAL" clId="{16230539-CF73-4758-913F-8D743135ECB3}" dt="2024-04-18T16:19:05.069" v="9"/>
          <ac:spMkLst>
            <pc:docMk/>
            <pc:sldMk cId="3278654172" sldId="261"/>
            <ac:spMk id="2" creationId="{04376A3E-D165-FFBF-CC04-67F079FB9B0E}"/>
          </ac:spMkLst>
        </pc:spChg>
        <pc:spChg chg="mod">
          <ac:chgData name="de-Jesus-Oliveira Victor-Adriel" userId="a708fc36-3c1b-42ab-b5e9-2e1fa3c6605e" providerId="ADAL" clId="{16230539-CF73-4758-913F-8D743135ECB3}" dt="2024-04-21T07:06:56.259" v="161" actId="1076"/>
          <ac:spMkLst>
            <pc:docMk/>
            <pc:sldMk cId="3278654172" sldId="261"/>
            <ac:spMk id="12" creationId="{32370669-B1FA-4A62-883F-48DF8C3FF9DD}"/>
          </ac:spMkLst>
        </pc:spChg>
        <pc:spChg chg="mod">
          <ac:chgData name="de-Jesus-Oliveira Victor-Adriel" userId="a708fc36-3c1b-42ab-b5e9-2e1fa3c6605e" providerId="ADAL" clId="{16230539-CF73-4758-913F-8D743135ECB3}" dt="2024-04-21T07:07:18.864" v="164"/>
          <ac:spMkLst>
            <pc:docMk/>
            <pc:sldMk cId="3278654172" sldId="261"/>
            <ac:spMk id="17" creationId="{E51EBDF6-8BE5-4025-BB97-D70CFE6BC2E0}"/>
          </ac:spMkLst>
        </pc:spChg>
        <pc:spChg chg="mod">
          <ac:chgData name="de-Jesus-Oliveira Victor-Adriel" userId="a708fc36-3c1b-42ab-b5e9-2e1fa3c6605e" providerId="ADAL" clId="{16230539-CF73-4758-913F-8D743135ECB3}" dt="2024-04-18T16:24:14.249" v="139" actId="1038"/>
          <ac:spMkLst>
            <pc:docMk/>
            <pc:sldMk cId="3278654172" sldId="261"/>
            <ac:spMk id="18" creationId="{7B95E41A-8941-4DEA-A927-B5EA7993132F}"/>
          </ac:spMkLst>
        </pc:spChg>
        <pc:spChg chg="mod">
          <ac:chgData name="de-Jesus-Oliveira Victor-Adriel" userId="a708fc36-3c1b-42ab-b5e9-2e1fa3c6605e" providerId="ADAL" clId="{16230539-CF73-4758-913F-8D743135ECB3}" dt="2024-04-18T16:24:22.400" v="140" actId="14100"/>
          <ac:spMkLst>
            <pc:docMk/>
            <pc:sldMk cId="3278654172" sldId="261"/>
            <ac:spMk id="19" creationId="{3FC88F93-A70E-4602-85EC-E3CC8A8816C2}"/>
          </ac:spMkLst>
        </pc:spChg>
      </pc:sldChg>
      <pc:sldChg chg="modSp mod">
        <pc:chgData name="de-Jesus-Oliveira Victor-Adriel" userId="a708fc36-3c1b-42ab-b5e9-2e1fa3c6605e" providerId="ADAL" clId="{16230539-CF73-4758-913F-8D743135ECB3}" dt="2024-04-18T16:25:12.319" v="150" actId="14100"/>
        <pc:sldMkLst>
          <pc:docMk/>
          <pc:sldMk cId="631229544" sldId="262"/>
        </pc:sldMkLst>
        <pc:spChg chg="mod">
          <ac:chgData name="de-Jesus-Oliveira Victor-Adriel" userId="a708fc36-3c1b-42ab-b5e9-2e1fa3c6605e" providerId="ADAL" clId="{16230539-CF73-4758-913F-8D743135ECB3}" dt="2024-04-18T16:19:08.363" v="10"/>
          <ac:spMkLst>
            <pc:docMk/>
            <pc:sldMk cId="631229544" sldId="262"/>
            <ac:spMk id="2" creationId="{C459F574-0429-28BD-4745-6B7E810DF460}"/>
          </ac:spMkLst>
        </pc:spChg>
        <pc:spChg chg="mod">
          <ac:chgData name="de-Jesus-Oliveira Victor-Adriel" userId="a708fc36-3c1b-42ab-b5e9-2e1fa3c6605e" providerId="ADAL" clId="{16230539-CF73-4758-913F-8D743135ECB3}" dt="2024-04-18T16:24:44.270" v="147" actId="1038"/>
          <ac:spMkLst>
            <pc:docMk/>
            <pc:sldMk cId="631229544" sldId="262"/>
            <ac:spMk id="18" creationId="{1A1AEC66-48A3-4E75-8540-E5458E8C506E}"/>
          </ac:spMkLst>
        </pc:spChg>
        <pc:spChg chg="mod">
          <ac:chgData name="de-Jesus-Oliveira Victor-Adriel" userId="a708fc36-3c1b-42ab-b5e9-2e1fa3c6605e" providerId="ADAL" clId="{16230539-CF73-4758-913F-8D743135ECB3}" dt="2024-04-18T16:25:12.319" v="150" actId="14100"/>
          <ac:spMkLst>
            <pc:docMk/>
            <pc:sldMk cId="631229544" sldId="262"/>
            <ac:spMk id="20" creationId="{FC54AE24-C016-4DAE-B844-F934967B2CF5}"/>
          </ac:spMkLst>
        </pc:spChg>
      </pc:sldChg>
      <pc:sldChg chg="addSp modSp mod">
        <pc:chgData name="de-Jesus-Oliveira Victor-Adriel" userId="a708fc36-3c1b-42ab-b5e9-2e1fa3c6605e" providerId="ADAL" clId="{16230539-CF73-4758-913F-8D743135ECB3}" dt="2024-04-18T15:01:51.954" v="2"/>
        <pc:sldMkLst>
          <pc:docMk/>
          <pc:sldMk cId="4264380333" sldId="267"/>
        </pc:sldMkLst>
        <pc:spChg chg="mod">
          <ac:chgData name="de-Jesus-Oliveira Victor-Adriel" userId="a708fc36-3c1b-42ab-b5e9-2e1fa3c6605e" providerId="ADAL" clId="{16230539-CF73-4758-913F-8D743135ECB3}" dt="2024-04-18T15:01:51.954" v="2"/>
          <ac:spMkLst>
            <pc:docMk/>
            <pc:sldMk cId="4264380333" sldId="267"/>
            <ac:spMk id="2" creationId="{36F7C832-7D7F-40CB-9479-79BC46A793B9}"/>
          </ac:spMkLst>
        </pc:spChg>
        <pc:graphicFrameChg chg="add mod">
          <ac:chgData name="de-Jesus-Oliveira Victor-Adriel" userId="a708fc36-3c1b-42ab-b5e9-2e1fa3c6605e" providerId="ADAL" clId="{16230539-CF73-4758-913F-8D743135ECB3}" dt="2024-04-18T15:01:45.519" v="1"/>
          <ac:graphicFrameMkLst>
            <pc:docMk/>
            <pc:sldMk cId="4264380333" sldId="267"/>
            <ac:graphicFrameMk id="6" creationId="{55529CDD-30AE-3ABC-1C9F-F422DAD88167}"/>
          </ac:graphicFrameMkLst>
        </pc:graphicFrameChg>
      </pc:sldChg>
      <pc:sldChg chg="addSp delSp modSp mod">
        <pc:chgData name="de-Jesus-Oliveira Victor-Adriel" userId="a708fc36-3c1b-42ab-b5e9-2e1fa3c6605e" providerId="ADAL" clId="{16230539-CF73-4758-913F-8D743135ECB3}" dt="2024-04-18T16:19:31.758" v="17" actId="108"/>
        <pc:sldMkLst>
          <pc:docMk/>
          <pc:sldMk cId="171183961" sldId="268"/>
        </pc:sldMkLst>
        <pc:spChg chg="mod">
          <ac:chgData name="de-Jesus-Oliveira Victor-Adriel" userId="a708fc36-3c1b-42ab-b5e9-2e1fa3c6605e" providerId="ADAL" clId="{16230539-CF73-4758-913F-8D743135ECB3}" dt="2024-04-18T16:19:31.758" v="17" actId="108"/>
          <ac:spMkLst>
            <pc:docMk/>
            <pc:sldMk cId="171183961" sldId="268"/>
            <ac:spMk id="3" creationId="{6F30592E-2B59-53F6-00A7-302C7D36EEC3}"/>
          </ac:spMkLst>
        </pc:spChg>
        <pc:spChg chg="add del">
          <ac:chgData name="de-Jesus-Oliveira Victor-Adriel" userId="a708fc36-3c1b-42ab-b5e9-2e1fa3c6605e" providerId="ADAL" clId="{16230539-CF73-4758-913F-8D743135ECB3}" dt="2024-04-18T16:19:26.277" v="16" actId="22"/>
          <ac:spMkLst>
            <pc:docMk/>
            <pc:sldMk cId="171183961" sldId="268"/>
            <ac:spMk id="5" creationId="{444FABB3-2228-8656-6614-B97D725E7E7B}"/>
          </ac:spMkLst>
        </pc:spChg>
      </pc:sldChg>
      <pc:sldChg chg="modSp mod">
        <pc:chgData name="de-Jesus-Oliveira Victor-Adriel" userId="a708fc36-3c1b-42ab-b5e9-2e1fa3c6605e" providerId="ADAL" clId="{16230539-CF73-4758-913F-8D743135ECB3}" dt="2024-04-18T16:18:48.775" v="6" actId="20577"/>
        <pc:sldMkLst>
          <pc:docMk/>
          <pc:sldMk cId="313680254" sldId="285"/>
        </pc:sldMkLst>
        <pc:spChg chg="mod">
          <ac:chgData name="de-Jesus-Oliveira Victor-Adriel" userId="a708fc36-3c1b-42ab-b5e9-2e1fa3c6605e" providerId="ADAL" clId="{16230539-CF73-4758-913F-8D743135ECB3}" dt="2024-04-18T16:18:48.775" v="6" actId="20577"/>
          <ac:spMkLst>
            <pc:docMk/>
            <pc:sldMk cId="313680254" sldId="285"/>
            <ac:spMk id="4" creationId="{82B15DD6-0713-4687-9E23-12B35F8AE7CE}"/>
          </ac:spMkLst>
        </pc:spChg>
      </pc:sldChg>
    </pc:docChg>
  </pc:docChgLst>
  <pc:docChgLst>
    <pc:chgData name="de-Jesus-Oliveira Victor-Adriel" userId="a708fc36-3c1b-42ab-b5e9-2e1fa3c6605e" providerId="ADAL" clId="{C029CE64-B381-4AE7-9FE7-29ED7D800A74}"/>
    <pc:docChg chg="undo custSel modSld">
      <pc:chgData name="de-Jesus-Oliveira Victor-Adriel" userId="a708fc36-3c1b-42ab-b5e9-2e1fa3c6605e" providerId="ADAL" clId="{C029CE64-B381-4AE7-9FE7-29ED7D800A74}" dt="2024-04-17T20:07:37.958" v="351" actId="1037"/>
      <pc:docMkLst>
        <pc:docMk/>
      </pc:docMkLst>
      <pc:sldChg chg="modSp mod">
        <pc:chgData name="de-Jesus-Oliveira Victor-Adriel" userId="a708fc36-3c1b-42ab-b5e9-2e1fa3c6605e" providerId="ADAL" clId="{C029CE64-B381-4AE7-9FE7-29ED7D800A74}" dt="2024-04-14T12:25:28.763" v="40"/>
        <pc:sldMkLst>
          <pc:docMk/>
          <pc:sldMk cId="1310685907" sldId="259"/>
        </pc:sldMkLst>
        <pc:spChg chg="mod">
          <ac:chgData name="de-Jesus-Oliveira Victor-Adriel" userId="a708fc36-3c1b-42ab-b5e9-2e1fa3c6605e" providerId="ADAL" clId="{C029CE64-B381-4AE7-9FE7-29ED7D800A74}" dt="2024-04-14T12:22:59.848" v="5"/>
          <ac:spMkLst>
            <pc:docMk/>
            <pc:sldMk cId="1310685907" sldId="259"/>
            <ac:spMk id="2" creationId="{4FCEB005-E3D6-2D42-08C8-52ED256FC26E}"/>
          </ac:spMkLst>
        </pc:spChg>
        <pc:spChg chg="mod">
          <ac:chgData name="de-Jesus-Oliveira Victor-Adriel" userId="a708fc36-3c1b-42ab-b5e9-2e1fa3c6605e" providerId="ADAL" clId="{C029CE64-B381-4AE7-9FE7-29ED7D800A74}" dt="2024-04-14T12:24:29.657" v="38"/>
          <ac:spMkLst>
            <pc:docMk/>
            <pc:sldMk cId="1310685907" sldId="259"/>
            <ac:spMk id="19" creationId="{EAFCC845-7912-40D3-ABE8-DEC2E9DD0B0B}"/>
          </ac:spMkLst>
        </pc:spChg>
        <pc:spChg chg="mod">
          <ac:chgData name="de-Jesus-Oliveira Victor-Adriel" userId="a708fc36-3c1b-42ab-b5e9-2e1fa3c6605e" providerId="ADAL" clId="{C029CE64-B381-4AE7-9FE7-29ED7D800A74}" dt="2024-04-14T12:25:09.074" v="39"/>
          <ac:spMkLst>
            <pc:docMk/>
            <pc:sldMk cId="1310685907" sldId="259"/>
            <ac:spMk id="27" creationId="{B7B59CE9-42CA-4364-836F-E0CA5AD66EC0}"/>
          </ac:spMkLst>
        </pc:spChg>
        <pc:spChg chg="mod">
          <ac:chgData name="de-Jesus-Oliveira Victor-Adriel" userId="a708fc36-3c1b-42ab-b5e9-2e1fa3c6605e" providerId="ADAL" clId="{C029CE64-B381-4AE7-9FE7-29ED7D800A74}" dt="2024-04-14T12:25:28.763" v="40"/>
          <ac:spMkLst>
            <pc:docMk/>
            <pc:sldMk cId="1310685907" sldId="259"/>
            <ac:spMk id="31" creationId="{E051E2C7-DC20-4060-B695-6707A6508000}"/>
          </ac:spMkLst>
        </pc:spChg>
      </pc:sldChg>
      <pc:sldChg chg="addSp delSp modSp mod">
        <pc:chgData name="de-Jesus-Oliveira Victor-Adriel" userId="a708fc36-3c1b-42ab-b5e9-2e1fa3c6605e" providerId="ADAL" clId="{C029CE64-B381-4AE7-9FE7-29ED7D800A74}" dt="2024-04-17T20:05:48.033" v="287" actId="1035"/>
        <pc:sldMkLst>
          <pc:docMk/>
          <pc:sldMk cId="4091270383" sldId="260"/>
        </pc:sldMkLst>
        <pc:spChg chg="mod">
          <ac:chgData name="de-Jesus-Oliveira Victor-Adriel" userId="a708fc36-3c1b-42ab-b5e9-2e1fa3c6605e" providerId="ADAL" clId="{C029CE64-B381-4AE7-9FE7-29ED7D800A74}" dt="2024-04-14T12:23:05.681" v="6"/>
          <ac:spMkLst>
            <pc:docMk/>
            <pc:sldMk cId="4091270383" sldId="260"/>
            <ac:spMk id="2" creationId="{02BD2F2F-E5C9-CF29-DB1F-A56A5605DE9A}"/>
          </ac:spMkLst>
        </pc:spChg>
        <pc:spChg chg="mod">
          <ac:chgData name="de-Jesus-Oliveira Victor-Adriel" userId="a708fc36-3c1b-42ab-b5e9-2e1fa3c6605e" providerId="ADAL" clId="{C029CE64-B381-4AE7-9FE7-29ED7D800A74}" dt="2024-04-17T20:03:51.796" v="257" actId="1076"/>
          <ac:spMkLst>
            <pc:docMk/>
            <pc:sldMk cId="4091270383" sldId="260"/>
            <ac:spMk id="17" creationId="{EAB2CE85-EDAA-40CE-91A0-7CF9037A8673}"/>
          </ac:spMkLst>
        </pc:spChg>
        <pc:spChg chg="mod">
          <ac:chgData name="de-Jesus-Oliveira Victor-Adriel" userId="a708fc36-3c1b-42ab-b5e9-2e1fa3c6605e" providerId="ADAL" clId="{C029CE64-B381-4AE7-9FE7-29ED7D800A74}" dt="2024-04-17T19:54:45.982" v="75"/>
          <ac:spMkLst>
            <pc:docMk/>
            <pc:sldMk cId="4091270383" sldId="260"/>
            <ac:spMk id="22" creationId="{D256D796-B065-41B3-9424-D9E087929BDC}"/>
          </ac:spMkLst>
        </pc:spChg>
        <pc:spChg chg="mod">
          <ac:chgData name="de-Jesus-Oliveira Victor-Adriel" userId="a708fc36-3c1b-42ab-b5e9-2e1fa3c6605e" providerId="ADAL" clId="{C029CE64-B381-4AE7-9FE7-29ED7D800A74}" dt="2024-04-14T12:26:15.951" v="42"/>
          <ac:spMkLst>
            <pc:docMk/>
            <pc:sldMk cId="4091270383" sldId="260"/>
            <ac:spMk id="28" creationId="{06DF58F9-B396-413E-B575-4DB8B8D74ACB}"/>
          </ac:spMkLst>
        </pc:spChg>
        <pc:spChg chg="mod">
          <ac:chgData name="de-Jesus-Oliveira Victor-Adriel" userId="a708fc36-3c1b-42ab-b5e9-2e1fa3c6605e" providerId="ADAL" clId="{C029CE64-B381-4AE7-9FE7-29ED7D800A74}" dt="2024-04-14T12:27:23.765" v="43"/>
          <ac:spMkLst>
            <pc:docMk/>
            <pc:sldMk cId="4091270383" sldId="260"/>
            <ac:spMk id="36" creationId="{F56F6933-ED78-47EC-B1D9-1CF1175B117F}"/>
          </ac:spMkLst>
        </pc:spChg>
        <pc:picChg chg="add mod">
          <ac:chgData name="de-Jesus-Oliveira Victor-Adriel" userId="a708fc36-3c1b-42ab-b5e9-2e1fa3c6605e" providerId="ADAL" clId="{C029CE64-B381-4AE7-9FE7-29ED7D800A74}" dt="2024-04-17T19:56:23.161" v="135" actId="170"/>
          <ac:picMkLst>
            <pc:docMk/>
            <pc:sldMk cId="4091270383" sldId="260"/>
            <ac:picMk id="3" creationId="{5E9FAE4F-4A64-2E03-8428-926F90EC7089}"/>
          </ac:picMkLst>
        </pc:picChg>
        <pc:picChg chg="add mod">
          <ac:chgData name="de-Jesus-Oliveira Victor-Adriel" userId="a708fc36-3c1b-42ab-b5e9-2e1fa3c6605e" providerId="ADAL" clId="{C029CE64-B381-4AE7-9FE7-29ED7D800A74}" dt="2024-04-17T20:05:14.309" v="267" actId="170"/>
          <ac:picMkLst>
            <pc:docMk/>
            <pc:sldMk cId="4091270383" sldId="260"/>
            <ac:picMk id="5" creationId="{E2F97BC4-D037-7440-152B-E8902D4DA1B5}"/>
          </ac:picMkLst>
        </pc:picChg>
        <pc:picChg chg="add mod">
          <ac:chgData name="de-Jesus-Oliveira Victor-Adriel" userId="a708fc36-3c1b-42ab-b5e9-2e1fa3c6605e" providerId="ADAL" clId="{C029CE64-B381-4AE7-9FE7-29ED7D800A74}" dt="2024-04-17T20:05:31.939" v="272" actId="1038"/>
          <ac:picMkLst>
            <pc:docMk/>
            <pc:sldMk cId="4091270383" sldId="260"/>
            <ac:picMk id="6" creationId="{C7E321F9-59F4-A1C6-E563-E94D523921A2}"/>
          </ac:picMkLst>
        </pc:picChg>
        <pc:picChg chg="add mod">
          <ac:chgData name="de-Jesus-Oliveira Victor-Adriel" userId="a708fc36-3c1b-42ab-b5e9-2e1fa3c6605e" providerId="ADAL" clId="{C029CE64-B381-4AE7-9FE7-29ED7D800A74}" dt="2024-04-17T20:05:48.033" v="287" actId="1035"/>
          <ac:picMkLst>
            <pc:docMk/>
            <pc:sldMk cId="4091270383" sldId="260"/>
            <ac:picMk id="7" creationId="{61D5A3DF-B9F4-75CE-A3D0-0B0626DC8D0A}"/>
          </ac:picMkLst>
        </pc:picChg>
        <pc:picChg chg="mod modCrop">
          <ac:chgData name="de-Jesus-Oliveira Victor-Adriel" userId="a708fc36-3c1b-42ab-b5e9-2e1fa3c6605e" providerId="ADAL" clId="{C029CE64-B381-4AE7-9FE7-29ED7D800A74}" dt="2024-04-17T20:04:40.530" v="262" actId="732"/>
          <ac:picMkLst>
            <pc:docMk/>
            <pc:sldMk cId="4091270383" sldId="260"/>
            <ac:picMk id="32" creationId="{F9E3FC94-2158-C125-CD84-D0900C9201C6}"/>
          </ac:picMkLst>
        </pc:picChg>
        <pc:picChg chg="add mod">
          <ac:chgData name="de-Jesus-Oliveira Victor-Adriel" userId="a708fc36-3c1b-42ab-b5e9-2e1fa3c6605e" providerId="ADAL" clId="{C029CE64-B381-4AE7-9FE7-29ED7D800A74}" dt="2024-04-17T19:56:08.012" v="131" actId="1036"/>
          <ac:picMkLst>
            <pc:docMk/>
            <pc:sldMk cId="4091270383" sldId="260"/>
            <ac:picMk id="1026" creationId="{CD5864EF-5714-547E-FA5C-BB91B3724164}"/>
          </ac:picMkLst>
        </pc:picChg>
        <pc:picChg chg="add del mod">
          <ac:chgData name="de-Jesus-Oliveira Victor-Adriel" userId="a708fc36-3c1b-42ab-b5e9-2e1fa3c6605e" providerId="ADAL" clId="{C029CE64-B381-4AE7-9FE7-29ED7D800A74}" dt="2024-04-17T19:57:38.059" v="142" actId="478"/>
          <ac:picMkLst>
            <pc:docMk/>
            <pc:sldMk cId="4091270383" sldId="260"/>
            <ac:picMk id="1028" creationId="{07E360E9-55BD-2960-8C6D-EF5B7944CBCA}"/>
          </ac:picMkLst>
        </pc:picChg>
        <pc:picChg chg="add del mod">
          <ac:chgData name="de-Jesus-Oliveira Victor-Adriel" userId="a708fc36-3c1b-42ab-b5e9-2e1fa3c6605e" providerId="ADAL" clId="{C029CE64-B381-4AE7-9FE7-29ED7D800A74}" dt="2024-04-17T19:58:20.535" v="152" actId="478"/>
          <ac:picMkLst>
            <pc:docMk/>
            <pc:sldMk cId="4091270383" sldId="260"/>
            <ac:picMk id="1030" creationId="{F7084ED3-91FF-D8CA-3ACF-253A8B3B3A4E}"/>
          </ac:picMkLst>
        </pc:picChg>
        <pc:picChg chg="add del mod">
          <ac:chgData name="de-Jesus-Oliveira Victor-Adriel" userId="a708fc36-3c1b-42ab-b5e9-2e1fa3c6605e" providerId="ADAL" clId="{C029CE64-B381-4AE7-9FE7-29ED7D800A74}" dt="2024-04-17T19:59:57.815" v="160" actId="478"/>
          <ac:picMkLst>
            <pc:docMk/>
            <pc:sldMk cId="4091270383" sldId="260"/>
            <ac:picMk id="1032" creationId="{4E6582F6-4DA2-21A2-6ED8-9D96E0AC3FB9}"/>
          </ac:picMkLst>
        </pc:picChg>
        <pc:picChg chg="add del mod">
          <ac:chgData name="de-Jesus-Oliveira Victor-Adriel" userId="a708fc36-3c1b-42ab-b5e9-2e1fa3c6605e" providerId="ADAL" clId="{C029CE64-B381-4AE7-9FE7-29ED7D800A74}" dt="2024-04-17T20:00:33.816" v="168" actId="478"/>
          <ac:picMkLst>
            <pc:docMk/>
            <pc:sldMk cId="4091270383" sldId="260"/>
            <ac:picMk id="1034" creationId="{88537924-2560-13DF-53B1-805E7F2E23AB}"/>
          </ac:picMkLst>
        </pc:picChg>
        <pc:picChg chg="add del mod">
          <ac:chgData name="de-Jesus-Oliveira Victor-Adriel" userId="a708fc36-3c1b-42ab-b5e9-2e1fa3c6605e" providerId="ADAL" clId="{C029CE64-B381-4AE7-9FE7-29ED7D800A74}" dt="2024-04-17T20:01:29.593" v="179" actId="478"/>
          <ac:picMkLst>
            <pc:docMk/>
            <pc:sldMk cId="4091270383" sldId="260"/>
            <ac:picMk id="1036" creationId="{94871476-733C-A03F-8BD6-12A6A4065256}"/>
          </ac:picMkLst>
        </pc:picChg>
        <pc:picChg chg="add mod">
          <ac:chgData name="de-Jesus-Oliveira Victor-Adriel" userId="a708fc36-3c1b-42ab-b5e9-2e1fa3c6605e" providerId="ADAL" clId="{C029CE64-B381-4AE7-9FE7-29ED7D800A74}" dt="2024-04-17T20:03:43.274" v="256" actId="732"/>
          <ac:picMkLst>
            <pc:docMk/>
            <pc:sldMk cId="4091270383" sldId="260"/>
            <ac:picMk id="1038" creationId="{D2E41286-FD54-6888-BC0D-85F92780ADDF}"/>
          </ac:picMkLst>
        </pc:picChg>
      </pc:sldChg>
      <pc:sldChg chg="addSp modSp mod">
        <pc:chgData name="de-Jesus-Oliveira Victor-Adriel" userId="a708fc36-3c1b-42ab-b5e9-2e1fa3c6605e" providerId="ADAL" clId="{C029CE64-B381-4AE7-9FE7-29ED7D800A74}" dt="2024-04-17T20:07:37.958" v="351" actId="1037"/>
        <pc:sldMkLst>
          <pc:docMk/>
          <pc:sldMk cId="3278654172" sldId="261"/>
        </pc:sldMkLst>
        <pc:spChg chg="mod">
          <ac:chgData name="de-Jesus-Oliveira Victor-Adriel" userId="a708fc36-3c1b-42ab-b5e9-2e1fa3c6605e" providerId="ADAL" clId="{C029CE64-B381-4AE7-9FE7-29ED7D800A74}" dt="2024-04-14T12:23:09.644" v="7"/>
          <ac:spMkLst>
            <pc:docMk/>
            <pc:sldMk cId="3278654172" sldId="261"/>
            <ac:spMk id="2" creationId="{04376A3E-D165-FFBF-CC04-67F079FB9B0E}"/>
          </ac:spMkLst>
        </pc:spChg>
        <pc:spChg chg="mod">
          <ac:chgData name="de-Jesus-Oliveira Victor-Adriel" userId="a708fc36-3c1b-42ab-b5e9-2e1fa3c6605e" providerId="ADAL" clId="{C029CE64-B381-4AE7-9FE7-29ED7D800A74}" dt="2024-04-14T12:27:52.487" v="44"/>
          <ac:spMkLst>
            <pc:docMk/>
            <pc:sldMk cId="3278654172" sldId="261"/>
            <ac:spMk id="14" creationId="{D4234115-2013-40E2-B088-A4DB2C414824}"/>
          </ac:spMkLst>
        </pc:spChg>
        <pc:spChg chg="mod">
          <ac:chgData name="de-Jesus-Oliveira Victor-Adriel" userId="a708fc36-3c1b-42ab-b5e9-2e1fa3c6605e" providerId="ADAL" clId="{C029CE64-B381-4AE7-9FE7-29ED7D800A74}" dt="2024-04-14T12:28:50.987" v="47" actId="20577"/>
          <ac:spMkLst>
            <pc:docMk/>
            <pc:sldMk cId="3278654172" sldId="261"/>
            <ac:spMk id="18" creationId="{7B95E41A-8941-4DEA-A927-B5EA7993132F}"/>
          </ac:spMkLst>
        </pc:spChg>
        <pc:spChg chg="mod">
          <ac:chgData name="de-Jesus-Oliveira Victor-Adriel" userId="a708fc36-3c1b-42ab-b5e9-2e1fa3c6605e" providerId="ADAL" clId="{C029CE64-B381-4AE7-9FE7-29ED7D800A74}" dt="2024-04-14T12:29:30.031" v="61" actId="14100"/>
          <ac:spMkLst>
            <pc:docMk/>
            <pc:sldMk cId="3278654172" sldId="261"/>
            <ac:spMk id="19" creationId="{3FC88F93-A70E-4602-85EC-E3CC8A8816C2}"/>
          </ac:spMkLst>
        </pc:spChg>
        <pc:spChg chg="mod">
          <ac:chgData name="de-Jesus-Oliveira Victor-Adriel" userId="a708fc36-3c1b-42ab-b5e9-2e1fa3c6605e" providerId="ADAL" clId="{C029CE64-B381-4AE7-9FE7-29ED7D800A74}" dt="2024-04-14T12:29:23.182" v="60" actId="1036"/>
          <ac:spMkLst>
            <pc:docMk/>
            <pc:sldMk cId="3278654172" sldId="261"/>
            <ac:spMk id="20" creationId="{129C7494-A326-4E23-9779-668ED0B2F88D}"/>
          </ac:spMkLst>
        </pc:spChg>
        <pc:picChg chg="add mod">
          <ac:chgData name="de-Jesus-Oliveira Victor-Adriel" userId="a708fc36-3c1b-42ab-b5e9-2e1fa3c6605e" providerId="ADAL" clId="{C029CE64-B381-4AE7-9FE7-29ED7D800A74}" dt="2024-04-17T20:07:08.733" v="334" actId="1036"/>
          <ac:picMkLst>
            <pc:docMk/>
            <pc:sldMk cId="3278654172" sldId="261"/>
            <ac:picMk id="3" creationId="{29206985-8A94-2391-F3B2-69BCF6F70460}"/>
          </ac:picMkLst>
        </pc:picChg>
        <pc:picChg chg="add mod">
          <ac:chgData name="de-Jesus-Oliveira Victor-Adriel" userId="a708fc36-3c1b-42ab-b5e9-2e1fa3c6605e" providerId="ADAL" clId="{C029CE64-B381-4AE7-9FE7-29ED7D800A74}" dt="2024-04-17T20:07:18.083" v="343" actId="1036"/>
          <ac:picMkLst>
            <pc:docMk/>
            <pc:sldMk cId="3278654172" sldId="261"/>
            <ac:picMk id="11" creationId="{5E570B9A-FE97-F468-79F1-9ED24838AED0}"/>
          </ac:picMkLst>
        </pc:picChg>
        <pc:picChg chg="add mod">
          <ac:chgData name="de-Jesus-Oliveira Victor-Adriel" userId="a708fc36-3c1b-42ab-b5e9-2e1fa3c6605e" providerId="ADAL" clId="{C029CE64-B381-4AE7-9FE7-29ED7D800A74}" dt="2024-04-17T20:06:57.040" v="308" actId="1037"/>
          <ac:picMkLst>
            <pc:docMk/>
            <pc:sldMk cId="3278654172" sldId="261"/>
            <ac:picMk id="16" creationId="{E01315E3-9B30-9903-0755-56FC36208AF7}"/>
          </ac:picMkLst>
        </pc:picChg>
        <pc:picChg chg="add mod">
          <ac:chgData name="de-Jesus-Oliveira Victor-Adriel" userId="a708fc36-3c1b-42ab-b5e9-2e1fa3c6605e" providerId="ADAL" clId="{C029CE64-B381-4AE7-9FE7-29ED7D800A74}" dt="2024-04-17T20:07:37.958" v="351" actId="1037"/>
          <ac:picMkLst>
            <pc:docMk/>
            <pc:sldMk cId="3278654172" sldId="261"/>
            <ac:picMk id="21" creationId="{63744C13-C90A-3411-3696-BFC4C1891C84}"/>
          </ac:picMkLst>
        </pc:picChg>
      </pc:sldChg>
      <pc:sldChg chg="addSp delSp modSp mod">
        <pc:chgData name="de-Jesus-Oliveira Victor-Adriel" userId="a708fc36-3c1b-42ab-b5e9-2e1fa3c6605e" providerId="ADAL" clId="{C029CE64-B381-4AE7-9FE7-29ED7D800A74}" dt="2024-04-14T12:30:44.630" v="74" actId="1035"/>
        <pc:sldMkLst>
          <pc:docMk/>
          <pc:sldMk cId="631229544" sldId="262"/>
        </pc:sldMkLst>
        <pc:spChg chg="mod">
          <ac:chgData name="de-Jesus-Oliveira Victor-Adriel" userId="a708fc36-3c1b-42ab-b5e9-2e1fa3c6605e" providerId="ADAL" clId="{C029CE64-B381-4AE7-9FE7-29ED7D800A74}" dt="2024-04-14T12:23:14.687" v="8"/>
          <ac:spMkLst>
            <pc:docMk/>
            <pc:sldMk cId="631229544" sldId="262"/>
            <ac:spMk id="2" creationId="{C459F574-0429-28BD-4745-6B7E810DF460}"/>
          </ac:spMkLst>
        </pc:spChg>
        <pc:spChg chg="add del mod">
          <ac:chgData name="de-Jesus-Oliveira Victor-Adriel" userId="a708fc36-3c1b-42ab-b5e9-2e1fa3c6605e" providerId="ADAL" clId="{C029CE64-B381-4AE7-9FE7-29ED7D800A74}" dt="2024-04-14T12:30:00.120" v="63" actId="478"/>
          <ac:spMkLst>
            <pc:docMk/>
            <pc:sldMk cId="631229544" sldId="262"/>
            <ac:spMk id="11" creationId="{220CE85A-0851-C54A-9C7B-2A9F2BE376B9}"/>
          </ac:spMkLst>
        </pc:spChg>
        <pc:spChg chg="mod">
          <ac:chgData name="de-Jesus-Oliveira Victor-Adriel" userId="a708fc36-3c1b-42ab-b5e9-2e1fa3c6605e" providerId="ADAL" clId="{C029CE64-B381-4AE7-9FE7-29ED7D800A74}" dt="2024-04-14T12:30:06.770" v="64"/>
          <ac:spMkLst>
            <pc:docMk/>
            <pc:sldMk cId="631229544" sldId="262"/>
            <ac:spMk id="18" creationId="{1A1AEC66-48A3-4E75-8540-E5458E8C506E}"/>
          </ac:spMkLst>
        </pc:spChg>
        <pc:spChg chg="mod">
          <ac:chgData name="de-Jesus-Oliveira Victor-Adriel" userId="a708fc36-3c1b-42ab-b5e9-2e1fa3c6605e" providerId="ADAL" clId="{C029CE64-B381-4AE7-9FE7-29ED7D800A74}" dt="2024-04-14T12:30:44.630" v="74" actId="1035"/>
          <ac:spMkLst>
            <pc:docMk/>
            <pc:sldMk cId="631229544" sldId="262"/>
            <ac:spMk id="19" creationId="{25F6593C-30FB-4E0F-A4A8-6328236749DF}"/>
          </ac:spMkLst>
        </pc:spChg>
      </pc:sldChg>
      <pc:sldChg chg="modSp mod">
        <pc:chgData name="de-Jesus-Oliveira Victor-Adriel" userId="a708fc36-3c1b-42ab-b5e9-2e1fa3c6605e" providerId="ADAL" clId="{C029CE64-B381-4AE7-9FE7-29ED7D800A74}" dt="2024-04-14T12:18:31.442" v="0"/>
        <pc:sldMkLst>
          <pc:docMk/>
          <pc:sldMk cId="4264380333" sldId="267"/>
        </pc:sldMkLst>
        <pc:spChg chg="mod">
          <ac:chgData name="de-Jesus-Oliveira Victor-Adriel" userId="a708fc36-3c1b-42ab-b5e9-2e1fa3c6605e" providerId="ADAL" clId="{C029CE64-B381-4AE7-9FE7-29ED7D800A74}" dt="2024-04-14T12:18:31.442" v="0"/>
          <ac:spMkLst>
            <pc:docMk/>
            <pc:sldMk cId="4264380333" sldId="267"/>
            <ac:spMk id="2" creationId="{36F7C832-7D7F-40CB-9479-79BC46A793B9}"/>
          </ac:spMkLst>
        </pc:spChg>
      </pc:sldChg>
      <pc:sldChg chg="modSp mod">
        <pc:chgData name="de-Jesus-Oliveira Victor-Adriel" userId="a708fc36-3c1b-42ab-b5e9-2e1fa3c6605e" providerId="ADAL" clId="{C029CE64-B381-4AE7-9FE7-29ED7D800A74}" dt="2024-04-14T12:23:44.836" v="37" actId="20577"/>
        <pc:sldMkLst>
          <pc:docMk/>
          <pc:sldMk cId="171183961" sldId="268"/>
        </pc:sldMkLst>
        <pc:spChg chg="mod">
          <ac:chgData name="de-Jesus-Oliveira Victor-Adriel" userId="a708fc36-3c1b-42ab-b5e9-2e1fa3c6605e" providerId="ADAL" clId="{C029CE64-B381-4AE7-9FE7-29ED7D800A74}" dt="2024-04-14T12:23:44.836" v="37" actId="20577"/>
          <ac:spMkLst>
            <pc:docMk/>
            <pc:sldMk cId="171183961" sldId="268"/>
            <ac:spMk id="3" creationId="{6F30592E-2B59-53F6-00A7-302C7D36EEC3}"/>
          </ac:spMkLst>
        </pc:spChg>
      </pc:sldChg>
      <pc:sldChg chg="modSp mod">
        <pc:chgData name="de-Jesus-Oliveira Victor-Adriel" userId="a708fc36-3c1b-42ab-b5e9-2e1fa3c6605e" providerId="ADAL" clId="{C029CE64-B381-4AE7-9FE7-29ED7D800A74}" dt="2024-04-14T12:22:33.269" v="4" actId="20577"/>
        <pc:sldMkLst>
          <pc:docMk/>
          <pc:sldMk cId="313680254" sldId="285"/>
        </pc:sldMkLst>
        <pc:spChg chg="mod">
          <ac:chgData name="de-Jesus-Oliveira Victor-Adriel" userId="a708fc36-3c1b-42ab-b5e9-2e1fa3c6605e" providerId="ADAL" clId="{C029CE64-B381-4AE7-9FE7-29ED7D800A74}" dt="2024-04-14T12:22:33.269" v="4"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21.04.2024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21.04.2024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21.04.2024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21.04.2024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Tipi di </a:t>
            </a:r>
            <a:r>
              <a:rPr lang="de-AT" sz="4800" dirty="0" err="1">
                <a:latin typeface="Pangolin" panose="00000500000000000000"/>
              </a:rPr>
              <a:t>Dati</a:t>
            </a:r>
            <a:r>
              <a:rPr lang="de-AT" sz="4800" dirty="0">
                <a:latin typeface="Pangolin" panose="00000500000000000000"/>
              </a:rPr>
              <a:t> </a:t>
            </a:r>
            <a:r>
              <a:rPr lang="de-AT" sz="4800" dirty="0" err="1">
                <a:latin typeface="Pangolin" panose="00000500000000000000"/>
              </a:rPr>
              <a:t>Primitivi</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562028" y="3769249"/>
            <a:ext cx="168751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Oh, tu devi essere il nuovo dipendente di cui parlava il nostro manager!</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it-IT" sz="1000">
                <a:latin typeface="Pangolin" panose="00000500000000000000" pitchFamily="2" charset="0"/>
              </a:rPr>
              <a:t>Cosa intendi con "non sono io"? Certo che sei tu! Ecco il tuo grembiule. Vieni con me e ti mostrerò come funzionano le cose da queste parti.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54240"/>
            <a:ext cx="1640607" cy="707886"/>
          </a:xfrm>
          <a:prstGeom prst="rect">
            <a:avLst/>
          </a:prstGeom>
          <a:noFill/>
        </p:spPr>
        <p:txBody>
          <a:bodyPr wrap="square">
            <a:spAutoFit/>
          </a:bodyPr>
          <a:lstStyle/>
          <a:p>
            <a:pPr algn="ctr"/>
            <a:r>
              <a:rPr lang="it-IT" sz="1000" dirty="0">
                <a:latin typeface="Pangolin" panose="00000500000000000000" pitchFamily="2" charset="0"/>
              </a:rPr>
              <a:t>Il tuo compito è quello di eseguire gli ordini del programma, uh, voglio dire, della cucina...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it-IT" sz="1000">
                <a:latin typeface="Pangolin" panose="00000500000000000000" pitchFamily="2" charset="0"/>
              </a:rPr>
              <a:t>E metti i valori 
... Ovvero, il caffè...</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578349" y="6976997"/>
            <a:ext cx="2033486" cy="246221"/>
          </a:xfrm>
          <a:prstGeom prst="rect">
            <a:avLst/>
          </a:prstGeom>
          <a:noFill/>
        </p:spPr>
        <p:txBody>
          <a:bodyPr wrap="square">
            <a:spAutoFit/>
          </a:bodyPr>
          <a:lstStyle/>
          <a:p>
            <a:pPr algn="ctr"/>
            <a:r>
              <a:rPr lang="de-DE" sz="1000">
                <a:latin typeface="Pangolin" panose="00000500000000000000" pitchFamily="2" charset="0"/>
              </a:rPr>
              <a:t>In contenitori!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7" name="Picture 2">
            <a:extLst>
              <a:ext uri="{FF2B5EF4-FFF2-40B4-BE49-F238E27FC236}">
                <a16:creationId xmlns:a16="http://schemas.microsoft.com/office/drawing/2014/main" id="{61D5A3DF-B9F4-75CE-A3D0-0B0626DC8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7E321F9-59F4-A1C6-E563-E94D52392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2F97BC4-D037-7440-152B-E8902D4D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E41286-FD54-6888-BC0D-85F92780A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9FAE4F-4A64-2E03-8428-926F90EC7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D5864EF-5714-547E-FA5C-BB91B3724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315219" y="687219"/>
            <a:ext cx="1912035"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Questi sono i diversi contenitori che utilizziamo. Non preoccuparti dei valori esatti degli intervalli.</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408528" y="3876453"/>
            <a:ext cx="1730318" cy="553998"/>
          </a:xfrm>
          <a:prstGeom prst="rect">
            <a:avLst/>
          </a:prstGeom>
          <a:noFill/>
        </p:spPr>
        <p:txBody>
          <a:bodyPr wrap="square">
            <a:spAutoFit/>
          </a:bodyPr>
          <a:lstStyle/>
          <a:p>
            <a:pPr algn="ctr"/>
            <a:r>
              <a:rPr lang="it-IT" sz="1000">
                <a:latin typeface="Pangolin" panose="00000500000000000000" pitchFamily="2" charset="0"/>
              </a:rPr>
              <a:t>A volte, dovrai scaricare il contenuto di alcuni contenitori in altri.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a:latin typeface="Pangolin" panose="00000500000000000000" pitchFamily="2" charset="0"/>
              </a:rPr>
              <a:t>Facile, no?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it-IT" sz="1000">
                <a:latin typeface="Pangolin" panose="00000500000000000000" pitchFamily="2" charset="0"/>
              </a:rPr>
              <a:t>Ma tieni a mente una cosa.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it-IT" sz="1000">
                <a:latin typeface="Pangolin" panose="00000500000000000000" pitchFamily="2" charset="0"/>
              </a:rPr>
              <a:t>In effetti, non stai svuotando i contenitori originali, ma stai copiando il contenuto in un nuovo contenitore.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it-IT" sz="1000">
                <a:latin typeface="Pangolin" panose="00000500000000000000" pitchFamily="2" charset="0"/>
              </a:rPr>
              <a:t>Inoltre, puoi sempre copiare il contenuto di un contenitore più piccolo in uno più grande.</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948106" y="6925282"/>
            <a:ext cx="1456743" cy="553998"/>
          </a:xfrm>
          <a:prstGeom prst="rect">
            <a:avLst/>
          </a:prstGeom>
          <a:noFill/>
        </p:spPr>
        <p:txBody>
          <a:bodyPr wrap="square">
            <a:spAutoFit/>
          </a:bodyPr>
          <a:lstStyle/>
          <a:p>
            <a:pPr algn="ctr"/>
            <a:r>
              <a:rPr lang="it-IT" sz="1000" dirty="0">
                <a:latin typeface="Pangolin" panose="00000500000000000000" pitchFamily="2" charset="0"/>
              </a:rPr>
              <a:t>Ma cosa succede quando spostiamo un FLOAT in uno SHORT?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21" name="Picture 20">
            <a:extLst>
              <a:ext uri="{FF2B5EF4-FFF2-40B4-BE49-F238E27FC236}">
                <a16:creationId xmlns:a16="http://schemas.microsoft.com/office/drawing/2014/main" id="{63744C13-C90A-3411-3696-BFC4C1891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570B9A-FE97-F468-79F1-9ED24838A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206985-8A94-2391-F3B2-69BCF6F70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01315E3-9B30-9903-0755-56FC36208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500998" y="830545"/>
            <a:ext cx="1540745"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Solo una parte di esso verrà copiato.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it-IT" sz="1000">
                <a:latin typeface="Pangolin" panose="00000500000000000000" pitchFamily="2" charset="0"/>
              </a:rPr>
              <a:t>E il resto lascerà un gran casino sul bancone.</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it-IT" sz="1000" dirty="0">
                <a:latin typeface="Pangolin" panose="00000500000000000000" pitchFamily="2" charset="0"/>
              </a:rPr>
              <a:t>E quanto sia grave dipenderà dal manager con cui stai lavorando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it-IT" sz="1000">
                <a:latin typeface="Pangolin" panose="00000500000000000000" pitchFamily="2" charset="0"/>
              </a:rPr>
              <a:t>Vedi quel tizio laggiù? </a:t>
            </a:r>
            <a:br>
              <a:rPr lang="it-IT" sz="1000">
                <a:latin typeface="Pangolin" panose="00000500000000000000" pitchFamily="2" charset="0"/>
              </a:rPr>
            </a:br>
            <a:r>
              <a:rPr lang="it-IT" sz="1000">
                <a:latin typeface="Pangolin" panose="00000500000000000000" pitchFamily="2" charset="0"/>
              </a:rPr>
              <a:t>Non ti darà troppo fastidio e lo pulirà per te.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2038054" cy="553998"/>
          </a:xfrm>
          <a:prstGeom prst="rect">
            <a:avLst/>
          </a:prstGeom>
          <a:noFill/>
        </p:spPr>
        <p:txBody>
          <a:bodyPr wrap="square">
            <a:spAutoFit/>
          </a:bodyPr>
          <a:lstStyle/>
          <a:p>
            <a:pPr algn="ctr"/>
            <a:r>
              <a:rPr lang="it-IT" sz="1000" dirty="0">
                <a:latin typeface="Pangolin" panose="00000500000000000000" pitchFamily="2" charset="0"/>
              </a:rPr>
              <a:t>Ma non fatelo MAI sotto l'occhio vigile di quel tizio laggiù. </a:t>
            </a:r>
            <a:br>
              <a:rPr lang="it-IT" sz="1000" dirty="0">
                <a:latin typeface="Pangolin" panose="00000500000000000000" pitchFamily="2" charset="0"/>
              </a:rPr>
            </a:br>
            <a:r>
              <a:rPr lang="it-IT" sz="1000" dirty="0">
                <a:latin typeface="Pangolin" panose="00000500000000000000" pitchFamily="2" charset="0"/>
              </a:rPr>
              <a:t>Non lo pulirà di sicuro!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it-IT" sz="1000">
                <a:latin typeface="Pangolin" panose="00000500000000000000" pitchFamily="2" charset="0"/>
              </a:rPr>
              <a:t>Quindi, a seconda di ciò su cui stai lavorando, cerca di evitare questo genere di cose.</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457473" y="6842494"/>
            <a:ext cx="1584270" cy="600164"/>
          </a:xfrm>
          <a:prstGeom prst="rect">
            <a:avLst/>
          </a:prstGeom>
          <a:noFill/>
        </p:spPr>
        <p:txBody>
          <a:bodyPr wrap="square">
            <a:spAutoFit/>
          </a:bodyPr>
          <a:lstStyle/>
          <a:p>
            <a:pPr algn="ctr"/>
            <a:r>
              <a:rPr lang="it-IT" sz="1100" dirty="0">
                <a:latin typeface="Pangolin" panose="00000500000000000000" pitchFamily="2" charset="0"/>
              </a:rPr>
              <a:t>Ti starai chiedendo perché non mettiamo tutto in DOUBLE.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412124" cy="769441"/>
          </a:xfrm>
          <a:prstGeom prst="rect">
            <a:avLst/>
          </a:prstGeom>
          <a:noFill/>
        </p:spPr>
        <p:txBody>
          <a:bodyPr wrap="square">
            <a:spAutoFit/>
          </a:bodyPr>
          <a:lstStyle/>
          <a:p>
            <a:r>
              <a:rPr lang="it-IT" sz="1100">
                <a:latin typeface="Pangolin" panose="00000500000000000000" pitchFamily="2" charset="0"/>
              </a:rPr>
              <a:t>... Ma in questo modo non rimarrebbe molto spazio ai tavoli...</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387570" y="9039695"/>
            <a:ext cx="1528022" cy="430887"/>
          </a:xfrm>
          <a:prstGeom prst="rect">
            <a:avLst/>
          </a:prstGeom>
          <a:noFill/>
        </p:spPr>
        <p:txBody>
          <a:bodyPr wrap="square">
            <a:spAutoFit/>
          </a:bodyPr>
          <a:lstStyle/>
          <a:p>
            <a:pPr algn="ctr"/>
            <a:r>
              <a:rPr lang="it-IT" sz="1100">
                <a:latin typeface="Pangolin" panose="00000500000000000000" pitchFamily="2" charset="0"/>
              </a:rPr>
              <a:t>Quindi, scegli le taglie giuste.</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518320" y="635178"/>
            <a:ext cx="145305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a:latin typeface="Pangolin" panose="00000500000000000000" pitchFamily="2" charset="0"/>
                <a:ea typeface="+mn-ea"/>
                <a:cs typeface="+mn-cs"/>
              </a:rPr>
              <a:t>Questo è tutto ciò che devi sapere per iniziare, quindi goditi il tuo primo giorno di lavoro.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a:latin typeface="Pangolin" panose="00000500000000000000" pitchFamily="2" charset="0"/>
              </a:rPr>
              <a:t>Ciao!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16059" y="795780"/>
            <a:ext cx="1724906" cy="553998"/>
          </a:xfrm>
          <a:prstGeom prst="rect">
            <a:avLst/>
          </a:prstGeom>
          <a:noFill/>
        </p:spPr>
        <p:txBody>
          <a:bodyPr wrap="square">
            <a:spAutoFit/>
          </a:bodyPr>
          <a:lstStyle/>
          <a:p>
            <a:pPr algn="ctr"/>
            <a:r>
              <a:rPr lang="it-IT" sz="1000">
                <a:latin typeface="Pangolin" panose="00000500000000000000" pitchFamily="2" charset="0"/>
              </a:rPr>
              <a:t>Sono il nuovo dipendente e il mio primo turno inizia oggi. Mi hanno detto di cercarti.</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81525" y="600074"/>
            <a:ext cx="2051050" cy="852156"/>
          </a:xfrm>
          <a:prstGeom prst="rect">
            <a:avLst/>
          </a:prstGeom>
          <a:noFill/>
        </p:spPr>
        <p:txBody>
          <a:bodyPr wrap="square">
            <a:spAutoFit/>
          </a:bodyPr>
          <a:lstStyle/>
          <a:p>
            <a:pPr algn="ctr">
              <a:lnSpc>
                <a:spcPts val="1500"/>
              </a:lnSpc>
            </a:pPr>
            <a:r>
              <a:rPr lang="it-IT" sz="1000">
                <a:latin typeface="Pangolin" panose="00000500000000000000" pitchFamily="2" charset="0"/>
              </a:rPr>
              <a:t>Sai una cosa? Sono piuttosto occupato in questo momento. Che ne dici di spiegare come funzionano le cose da queste parti?</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Come spiegheresti il concetto di tipi di dati primitivi al nuovo dipendente? Usa questo spazio per prendere appunti e disegnare immagini.</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a:solidFill>
                  <a:srgbClr val="333333"/>
                </a:solidFill>
                <a:latin typeface="Source Sans Pro" panose="020B0503030403020204" pitchFamily="34" charset="0"/>
                <a:ea typeface="+mn-ea"/>
                <a:cs typeface="+mn-cs"/>
              </a:rPr>
              <a:t>Tipi di </a:t>
            </a:r>
            <a:r>
              <a:rPr lang="de-AT" sz="1100" dirty="0" err="1">
                <a:solidFill>
                  <a:srgbClr val="333333"/>
                </a:solidFill>
                <a:latin typeface="Source Sans Pro" panose="020B0503030403020204" pitchFamily="34" charset="0"/>
                <a:ea typeface="+mn-ea"/>
                <a:cs typeface="+mn-cs"/>
              </a:rPr>
              <a:t>Dati</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Primitivi</a:t>
            </a:r>
            <a:r>
              <a:rPr lang="de-AT" sz="1100" dirty="0">
                <a:solidFill>
                  <a:srgbClr val="333333"/>
                </a:solidFill>
                <a:latin typeface="Source Sans Pro" panose="020B0503030403020204" pitchFamily="34" charset="0"/>
                <a:ea typeface="+mn-ea"/>
                <a:cs typeface="+mn-cs"/>
              </a:rPr>
              <a:t> </a:t>
            </a:r>
            <a:r>
              <a:rPr lang="de-DE" sz="1100" dirty="0">
                <a:solidFill>
                  <a:srgbClr val="333333"/>
                </a:solidFill>
                <a:latin typeface="Source Sans Pro" panose="020B0503030403020204" pitchFamily="34" charset="0"/>
                <a:ea typeface="+mn-ea"/>
                <a:cs typeface="+mn-cs"/>
              </a:rPr>
              <a:t>© 2024 </a:t>
            </a:r>
            <a:r>
              <a:rPr lang="de-DE" sz="1100" dirty="0" err="1">
                <a:solidFill>
                  <a:srgbClr val="333333"/>
                </a:solidFill>
                <a:latin typeface="Source Sans Pro" panose="020B0503030403020204" pitchFamily="34" charset="0"/>
                <a:ea typeface="+mn-ea"/>
                <a:cs typeface="+mn-cs"/>
              </a:rPr>
              <a:t>by</a:t>
            </a:r>
            <a:r>
              <a:rPr lang="de-DE" sz="1100" dirty="0">
                <a:solidFill>
                  <a:srgbClr val="333333"/>
                </a:solidFill>
                <a:latin typeface="Source Sans Pro" panose="020B0503030403020204" pitchFamily="34" charset="0"/>
                <a:ea typeface="+mn-ea"/>
                <a:cs typeface="+mn-cs"/>
              </a:rPr>
              <a:t> Comixplain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err="1">
                <a:latin typeface="Segoe UI" panose="020B0502040204020203" pitchFamily="34" charset="0"/>
                <a:cs typeface="Segoe UI" panose="020B0502040204020203" pitchFamily="34" charset="0"/>
              </a:rPr>
              <a:t>Fonti</a:t>
            </a:r>
            <a:r>
              <a:rPr lang="de-AT" sz="1100" b="1" dirty="0">
                <a:latin typeface="Segoe UI" panose="020B0502040204020203" pitchFamily="34" charset="0"/>
                <a:cs typeface="Segoe UI" panose="020B0502040204020203" pitchFamily="34" charset="0"/>
              </a:rPr>
              <a:t>:</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11DADA0-973D-4E82-BDBF-5214AE846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642</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Segoe UI</vt:lpstr>
      <vt:lpstr>Source Sans Pro</vt:lpstr>
      <vt:lpstr>Arial</vt:lpstr>
      <vt:lpstr>Calibri Light</vt:lpstr>
      <vt:lpstr>Pangolin</vt:lpstr>
      <vt:lpstr>Office</vt:lpstr>
      <vt:lpstr>Tipi di Dati Primitivi</vt:lpstr>
      <vt:lpstr>https://fhstp.github.io/comixplain</vt:lpstr>
      <vt:lpstr>Oh, tu devi essere il nuovo dipendente di cui parlava il nostro manager!</vt:lpstr>
      <vt:lpstr>Questi sono i diversi contenitori che utilizziamo. Non preoccuparti dei valori esatti degli intervalli.</vt:lpstr>
      <vt:lpstr>Solo una parte di esso verrà copiato.</vt:lpstr>
      <vt:lpstr>Questo è tutto ciò che devi sapere per iniziare, quindi goditi il tuo primo giorno di lavoro.</vt:lpstr>
      <vt:lpstr>Tipi di Dati Primitivi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2024-04-21T07:07:26Z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